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1"/>
  </p:notesMasterIdLst>
  <p:handoutMasterIdLst>
    <p:handoutMasterId r:id="rId62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30" r:id="rId59"/>
    <p:sldId id="42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Candidate: July 6</a:t>
            </a:r>
            <a:r>
              <a:rPr lang="en-US" baseline="30000" dirty="0"/>
              <a:t>th</a:t>
            </a:r>
            <a:r>
              <a:rPr lang="en-US" dirty="0"/>
              <a:t> Defense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Please use Zoom chat for questions throughout! </a:t>
            </a:r>
          </a:p>
          <a:p>
            <a:r>
              <a:rPr lang="en-US" sz="2800" dirty="0"/>
              <a:t>For major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megan.c.hollister@gmail.com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The SGPV achieves the inferential properties that many scientists hope, or believe, are attributes of the classic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</p:spPr>
            <p:txBody>
              <a:bodyPr>
                <a:normAutofit fontScale="92500" lnSpcReduction="1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I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  <a:blipFill>
                <a:blip r:embed="rId3"/>
                <a:stretch>
                  <a:fillRect l="-81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3007</TotalTime>
  <Words>2459</Words>
  <Application>Microsoft Macintosh PowerPoint</Application>
  <PresentationFormat>On-screen Show (4:3)</PresentationFormat>
  <Paragraphs>640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Need to Know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the Code Part I!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827</cp:revision>
  <cp:lastPrinted>2019-11-04T22:38:32Z</cp:lastPrinted>
  <dcterms:created xsi:type="dcterms:W3CDTF">2014-09-12T17:25:11Z</dcterms:created>
  <dcterms:modified xsi:type="dcterms:W3CDTF">2022-06-10T16:22:12Z</dcterms:modified>
</cp:coreProperties>
</file>